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4630400" cy="8229600"/>
  <p:notesSz cx="8229600" cy="14630400"/>
  <p:embeddedFontLst>
    <p:embeddedFont>
      <p:font typeface="Bahnschrift SemiBold" panose="020B0502040204020203" pitchFamily="34" charset="0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nter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372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0190" y="1329214"/>
            <a:ext cx="7543800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Hostel Management System</a:t>
            </a:r>
            <a:endParaRPr lang="en-US" sz="4650" dirty="0">
              <a:latin typeface="Bahnschrift SemiBold" panose="020B0502040204020203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322242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Course: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Software Engineering (6th Semester)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84048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Team Members: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Nandan Murari (SE22UARI110), Kalyan (SE22UARI192)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44585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 Stack: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Python, Django, SQLite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50765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College: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Mahindra University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71154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756440" y="5694640"/>
            <a:ext cx="2464713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22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862D5BD-4501-4A51-815D-2C49E70DCF2B}"/>
              </a:ext>
            </a:extLst>
          </p:cNvPr>
          <p:cNvSpPr/>
          <p:nvPr/>
        </p:nvSpPr>
        <p:spPr>
          <a:xfrm>
            <a:off x="12824749" y="7674015"/>
            <a:ext cx="1701479" cy="4745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028" name="Picture 4" descr="Boys hostel - Mahindra University">
            <a:extLst>
              <a:ext uri="{FF2B5EF4-FFF2-40B4-BE49-F238E27FC236}">
                <a16:creationId xmlns:a16="http://schemas.microsoft.com/office/drawing/2014/main" id="{E43FCD54-9932-4702-A64B-A00732031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585" y="631110"/>
            <a:ext cx="5324354" cy="6967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9D2D103-2051-4983-A2FC-865B38C66CED}"/>
              </a:ext>
            </a:extLst>
          </p:cNvPr>
          <p:cNvSpPr/>
          <p:nvPr/>
        </p:nvSpPr>
        <p:spPr>
          <a:xfrm>
            <a:off x="12604830" y="7558268"/>
            <a:ext cx="1898248" cy="671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A71CDA-82EA-428E-9DEA-852F2BD088F2}"/>
              </a:ext>
            </a:extLst>
          </p:cNvPr>
          <p:cNvSpPr txBox="1"/>
          <p:nvPr/>
        </p:nvSpPr>
        <p:spPr>
          <a:xfrm>
            <a:off x="925974" y="1187293"/>
            <a:ext cx="9630137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Technology Stack Decision:</a:t>
            </a:r>
          </a:p>
          <a:p>
            <a:endParaRPr lang="en-US" sz="2400" dirty="0"/>
          </a:p>
          <a:p>
            <a:r>
              <a:rPr lang="en-US" sz="2400" dirty="0"/>
              <a:t>Initially, our plan was to develop the project using </a:t>
            </a:r>
            <a:r>
              <a:rPr lang="en-US" sz="2400" b="1" dirty="0"/>
              <a:t>JavaScript (for frontend)</a:t>
            </a:r>
            <a:r>
              <a:rPr lang="en-US" sz="2400" dirty="0"/>
              <a:t> and </a:t>
            </a:r>
            <a:r>
              <a:rPr lang="en-US" sz="2400" b="1" dirty="0"/>
              <a:t>Java (for backend)</a:t>
            </a:r>
            <a:r>
              <a:rPr lang="en-US" sz="2400" dirty="0"/>
              <a:t>.</a:t>
            </a:r>
          </a:p>
          <a:p>
            <a:r>
              <a:rPr lang="en-US" sz="2400" dirty="0"/>
              <a:t> However, we found the integration and overall complexity to be quite challenging given our current skill level and timeline constraints.</a:t>
            </a:r>
          </a:p>
          <a:p>
            <a:endParaRPr lang="en-US" sz="2400" dirty="0"/>
          </a:p>
          <a:p>
            <a:r>
              <a:rPr lang="en-US" sz="2400" dirty="0"/>
              <a:t>To ensure smooth development and focus on delivering core functionalities efficiently, we decided to switch to </a:t>
            </a:r>
            <a:r>
              <a:rPr lang="en-US" sz="2400" b="1" dirty="0"/>
              <a:t>Python with the Django framework</a:t>
            </a:r>
            <a:r>
              <a:rPr lang="en-US" sz="2400" dirty="0"/>
              <a:t>. This choice provided us with:</a:t>
            </a:r>
          </a:p>
          <a:p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A more beginner-friendly and well-documented framework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Faster development through built-in features like admin panel and ORM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Better team collaboration due to familiarity with Python</a:t>
            </a:r>
          </a:p>
          <a:p>
            <a:r>
              <a:rPr lang="en-US" sz="2400" dirty="0"/>
              <a:t>This shift allowed us to meet our goals effectively while still following good software engineering practices.</a:t>
            </a:r>
          </a:p>
        </p:txBody>
      </p:sp>
      <p:pic>
        <p:nvPicPr>
          <p:cNvPr id="1026" name="Picture 2" descr="The Art of Decision-Making: How Mastering It Can Change Your Life">
            <a:extLst>
              <a:ext uri="{FF2B5EF4-FFF2-40B4-BE49-F238E27FC236}">
                <a16:creationId xmlns:a16="http://schemas.microsoft.com/office/drawing/2014/main" id="{400D6EBC-B531-4C25-8375-059265F00B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6111" y="1448604"/>
            <a:ext cx="3784922" cy="6109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4024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7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6875" y="563166"/>
            <a:ext cx="7710249" cy="13442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Why Hostel Management System?</a:t>
            </a:r>
            <a:endParaRPr lang="en-US" sz="4200" dirty="0">
              <a:latin typeface="Bahnschrift SemiBold" panose="020B0502040204020203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16875" y="2214563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29283" y="2426970"/>
            <a:ext cx="3369350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Inefficient Manual Records</a:t>
            </a:r>
            <a:endParaRPr lang="en-US" sz="2100" dirty="0">
              <a:latin typeface="Bahnschrift SemiBold" panose="020B0502040204020203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929283" y="2885837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Error-prone and slow process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16875" y="3630692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29283" y="3843099"/>
            <a:ext cx="363450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Disparate Stakeholder Access</a:t>
            </a:r>
            <a:endParaRPr lang="en-US" sz="2100" dirty="0">
              <a:latin typeface="Bahnschrift SemiBold" panose="020B0502040204020203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29283" y="4301966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unified platform for users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16875" y="5046821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29283" y="5259229"/>
            <a:ext cx="2996089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Fee &amp; Room Automation</a:t>
            </a:r>
            <a:endParaRPr lang="en-US" sz="2100" dirty="0">
              <a:latin typeface="Bahnschrift SemiBold" panose="020B0502040204020203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29283" y="5718096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Need streamlined payment and allocation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6875" y="6462951"/>
            <a:ext cx="7710249" cy="1211342"/>
          </a:xfrm>
          <a:prstGeom prst="roundRect">
            <a:avLst>
              <a:gd name="adj" fmla="val 710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29283" y="6675358"/>
            <a:ext cx="2688312" cy="3359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Goal</a:t>
            </a:r>
            <a:endParaRPr lang="en-US" sz="2100" dirty="0">
              <a:latin typeface="Bahnschrift SemiBold" panose="020B0502040204020203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929283" y="7134225"/>
            <a:ext cx="7285434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Digitize and streamline operations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759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Project Objectives</a:t>
            </a:r>
            <a:endParaRPr lang="en-US" sz="4650" dirty="0">
              <a:latin typeface="Bahnschrift SemiBold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299882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Centralized Platform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59771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Supports students, wardens, and parents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18742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Online Bookings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7863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Room reservation and fee payment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299882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Communication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359771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Inter-user messaging and notifications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18742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Bahnschrift SemiBold" panose="020B0502040204020203" pitchFamily="34" charset="0"/>
                <a:ea typeface="Cascadia Mono ExtraLight" panose="020B0609020000020004" pitchFamily="49" charset="0"/>
                <a:cs typeface="Cascadia Mono ExtraLight" panose="020B0609020000020004" pitchFamily="49" charset="0"/>
              </a:rPr>
              <a:t>Security</a:t>
            </a:r>
            <a:endParaRPr lang="en-US" sz="2300" dirty="0">
              <a:latin typeface="Bahnschrift SemiBold" panose="020B0502040204020203" pitchFamily="34" charset="0"/>
              <a:ea typeface="Cascadia Mono ExtraLight" panose="020B0609020000020004" pitchFamily="49" charset="0"/>
              <a:cs typeface="Cascadia Mono ExtraLight" panose="020B0609020000020004" pitchFamily="49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99521" y="47863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Authentication and role-based access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37602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Record Management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99521" y="597491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student data handling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709B425-36F7-4366-91D9-77085E3FC5DC}"/>
              </a:ext>
            </a:extLst>
          </p:cNvPr>
          <p:cNvSpPr/>
          <p:nvPr/>
        </p:nvSpPr>
        <p:spPr>
          <a:xfrm>
            <a:off x="12604830" y="7546694"/>
            <a:ext cx="1909823" cy="590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89340"/>
            <a:ext cx="861655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System Architecture &amp; Modules</a:t>
            </a:r>
            <a:endParaRPr lang="en-US" sz="4650" dirty="0">
              <a:latin typeface="Bahnschrift SemiBold" panose="020B0502040204020203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58722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26650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Authentication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530906" y="3173254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Roles: Students, Wardens, Admins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57003" y="258722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8194119" y="2665095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Room Management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8194119" y="3173254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Availability monitoring and allotment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39897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530906" y="4067651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Fee Management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530906" y="4575810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Payments and invoice generation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57003" y="398978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194119" y="4067651"/>
            <a:ext cx="312384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Communication Portal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8194119" y="4575810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Notices and complaint management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39234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530906" y="547020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Admin Dashboard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1530906" y="5978366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System-wide control and monitoring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457003" y="539234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8194119" y="547020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Technology Stack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8194119" y="5978366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Frontend: HTML, CSS, JavaScript</a:t>
            </a:r>
            <a:endParaRPr lang="en-US" sz="1750" dirty="0"/>
          </a:p>
        </p:txBody>
      </p:sp>
      <p:sp>
        <p:nvSpPr>
          <p:cNvPr id="21" name="Text 19"/>
          <p:cNvSpPr/>
          <p:nvPr/>
        </p:nvSpPr>
        <p:spPr>
          <a:xfrm>
            <a:off x="8194119" y="6477357"/>
            <a:ext cx="564261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Backend: Django (Python), Database: SQLite</a:t>
            </a:r>
            <a:endParaRPr lang="en-US" sz="175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FBDAFA64-885A-4D96-A126-8B755647A336}"/>
              </a:ext>
            </a:extLst>
          </p:cNvPr>
          <p:cNvSpPr/>
          <p:nvPr/>
        </p:nvSpPr>
        <p:spPr>
          <a:xfrm>
            <a:off x="12546957" y="7500395"/>
            <a:ext cx="2083443" cy="7292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39113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Screenshots &amp; Demo</a:t>
            </a:r>
            <a:endParaRPr lang="en-US" sz="4650" dirty="0">
              <a:latin typeface="Bahnschrift SemiBold" panose="020B0502040204020203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932687" y="447555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Demo and screenshots will be presented live during the session.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96383"/>
            <a:ext cx="739497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Conclusion &amp; Future Scope</a:t>
            </a:r>
            <a:endParaRPr lang="en-US" sz="4650" dirty="0">
              <a:latin typeface="Bahnschrift SemiBold" panose="020B0502040204020203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807619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4065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Digitized key hostel operations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487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User-friendly and efficient system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798810" y="3823097"/>
            <a:ext cx="301585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Bahnschrift SemiBold" panose="020B0502040204020203" pitchFamily="34" charset="0"/>
                <a:ea typeface="Petrona Bold" pitchFamily="34" charset="-122"/>
                <a:cs typeface="Petrona Bold" pitchFamily="34" charset="-120"/>
              </a:rPr>
              <a:t>Future Enhancements</a:t>
            </a:r>
            <a:endParaRPr lang="en-US" sz="2300" dirty="0">
              <a:latin typeface="Bahnschrift SemiBold" panose="020B0502040204020203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599521" y="440650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SMS/email notifications for parents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84870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Mobile app development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529089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ERP system integration</a:t>
            </a:r>
            <a:endParaRPr lang="en-US" sz="175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1FCCCE39-8B20-4AB2-B407-F85F15424A1C}"/>
              </a:ext>
            </a:extLst>
          </p:cNvPr>
          <p:cNvSpPr/>
          <p:nvPr/>
        </p:nvSpPr>
        <p:spPr>
          <a:xfrm>
            <a:off x="12801600" y="7616142"/>
            <a:ext cx="1828800" cy="61345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322</Words>
  <Application>Microsoft Office PowerPoint</Application>
  <PresentationFormat>Custom</PresentationFormat>
  <Paragraphs>66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Inter</vt:lpstr>
      <vt:lpstr>Bahnschrift SemiBold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Nandan Murari</cp:lastModifiedBy>
  <cp:revision>7</cp:revision>
  <dcterms:created xsi:type="dcterms:W3CDTF">2025-05-06T13:19:29Z</dcterms:created>
  <dcterms:modified xsi:type="dcterms:W3CDTF">2025-05-08T08:25:32Z</dcterms:modified>
</cp:coreProperties>
</file>